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C62E29-A8CF-4AA1-AEEB-780C9F14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B3219A-3B06-4BAB-ACCD-A02F84E3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806D-A61F-4803-9388-EE7EB58C537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43C2C3-B1E4-4AE5-8B30-7781A616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FA2A1B-FC55-4797-9E7B-820E758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A290-F49F-423C-A1A3-D4CDD8EF7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00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70C1560-45CD-461B-9161-CD80935A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0FE593-1E81-405A-8259-9820AC00A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E9C109-CCEA-4A44-BC29-0B0571F3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806D-A61F-4803-9388-EE7EB58C537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AE12B1-BE08-4AA1-BA41-828498680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4F8B29-F086-4F37-BA52-1CE0E9A8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A290-F49F-423C-A1A3-D4CDD8EF7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FA93416-746C-47F1-B743-BF8231D1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FF33CA-3FF8-4E05-8971-DF0E760FC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0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E03CDDE-7212-450B-A6ED-2AE6A9D5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我的人生目標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85F1B5-CBDC-4A5D-B4DD-B47D79A11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295CF15-0F6C-4B03-BBF6-56D843F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C492E5-AADD-4DFD-A79F-506ADBE8E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E5D4BD9-FA10-4EA0-AB81-E688C957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/>
              <a:t>感恩俱樂部讓我成為更好的自己！</a:t>
            </a:r>
            <a:br>
              <a:rPr lang="en-US" altLang="zh-CN" sz="4800"/>
            </a:br>
            <a:br>
              <a:rPr lang="en-US" altLang="zh-CN" sz="4800"/>
            </a:br>
            <a:r>
              <a:rPr lang="zh-CN" altLang="en-US" sz="4800"/>
              <a:t>期待在這個新的轉型期創造更多的奇蹟！</a:t>
            </a:r>
            <a:endParaRPr 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582F4A-D287-41A4-9D49-44264863B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89D8FD8-64FA-48AE-8B74-2EC3D112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CN" altLang="en-US" sz="4800"/>
              <a:t>感恩旅行俱樂部讓我成為心中的自己！</a:t>
            </a:r>
            <a:br>
              <a:rPr lang="en-US" altLang="zh-CN" sz="4800"/>
            </a:br>
            <a:br>
              <a:rPr lang="en-US" altLang="zh-CN" sz="900"/>
            </a:br>
            <a:r>
              <a:rPr lang="zh-CN" altLang="en-US" sz="4800"/>
              <a:t>未來更加美好</a:t>
            </a:r>
            <a:r>
              <a:rPr lang="en-US" altLang="zh-CN" sz="4800"/>
              <a:t>,</a:t>
            </a:r>
            <a:r>
              <a:rPr lang="zh-CN" altLang="en-US" sz="4800"/>
              <a:t>充滿希望！</a:t>
            </a:r>
            <a:endParaRPr 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5E0766-B686-4522-A8FA-BD7B131DC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29A1155-FA03-4D5A-97BE-BD954199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中國傳統文化的傳播者！</a:t>
            </a:r>
            <a:r>
              <a:rPr lang="en-US" altLang="zh-CN" b="1"/>
              <a:t>-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B53981-7B36-4AA8-8891-58DF5D8E5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F740A06-9634-489B-9215-B9DE3D09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/>
              <a:t>感恩俱樂部讓我</a:t>
            </a:r>
            <a:br>
              <a:rPr lang="en-US" altLang="zh-CN" sz="4800"/>
            </a:br>
            <a:br>
              <a:rPr lang="en-US" altLang="zh-CN" sz="4800"/>
            </a:br>
            <a:r>
              <a:rPr lang="zh-CN" altLang="en-US" sz="4800"/>
              <a:t>找回自己，認識自己！</a:t>
            </a:r>
            <a:endParaRPr 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CF009C-57C5-4E39-ACEE-D7CB1796A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2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92FC08D-1310-4BA1-A30C-55FC6DC8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sz="4400"/>
              <a:t>感恩旅行俱樂部</a:t>
            </a:r>
            <a:br>
              <a:rPr lang="en-US" altLang="zh-CN" sz="4400"/>
            </a:br>
            <a:r>
              <a:rPr lang="zh-CN" altLang="en-US" sz="4400"/>
              <a:t>讓我與藝術相連接！</a:t>
            </a:r>
            <a:br>
              <a:rPr lang="en-US" altLang="zh-CN" sz="4400"/>
            </a:br>
            <a:r>
              <a:rPr lang="zh-CN" altLang="en-US" sz="4400"/>
              <a:t>從策展人到熱愛藝術！</a:t>
            </a:r>
            <a:endParaRPr lang="en-US" sz="4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C1254B-1E29-4FF1-AB46-BA8B3BC70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3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A374DD3-5DA2-4A69-9705-3C06832E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sz="4800"/>
              <a:t>挑戰自我，開拓眼界！</a:t>
            </a:r>
            <a:endParaRPr 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A710BB-4967-4664-9AA8-4472541CD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95CFE2-E850-402D-94A5-4803D39F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/>
              <a:t>成為一道光，</a:t>
            </a:r>
            <a:br>
              <a:rPr lang="en-US" altLang="zh-CN" sz="4800"/>
            </a:br>
            <a:r>
              <a:rPr lang="zh-CN" altLang="en-US" sz="4800"/>
              <a:t>照亮更多人！</a:t>
            </a:r>
            <a:endParaRPr 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AC9537-AE82-4F11-99B0-1B616D58E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D904DE5-10D9-406B-8D40-FAFAD05E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/>
              <a:t>以終為始</a:t>
            </a:r>
            <a:endParaRPr lang="en-US" sz="3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35A182-5426-4AF5-8B46-043588FBB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1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CDB4769-2A1E-445D-AB34-8C249376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1F054A-1951-475E-8B1F-1F777EAC8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452EED4-C9B5-4F6D-903A-53027D55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設立人生的目標藍圖！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C4A972-8C33-4E60-ADBC-301427221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0774C65-CFBC-44A6-81AF-3C5FF2D1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>
                <a:solidFill>
                  <a:schemeClr val="tx1">
                    <a:lumMod val="50000"/>
                  </a:schemeClr>
                </a:solidFill>
              </a:rPr>
              <a:t>進行一次心靈之旅</a:t>
            </a:r>
            <a:endParaRPr lang="en-US" b="1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8C99C7-5374-425B-9267-711FCD837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63DD4F-C5DC-4AB6-BA76-8A478798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06A29F-835A-46D3-9F8D-25E65A41D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7FF273-CAC9-4A6F-B175-93B6A5A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對的平台幫助我們更為更好的自己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B0D95E-E46D-4441-BAF8-A170CEF36A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7D5F585-7D52-40A8-8BED-9CCBB091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 b="1"/>
              <a:t>個原則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14D399A-83EC-4B08-B77A-AF8A60102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8C72CB1-E7D2-4739-8BFE-8E8952DF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 b="1"/>
              <a:t>個原則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9C1DD48-1370-42FD-BE66-0D1C0CEED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6F490CD-48D2-4CC3-9CBF-87E81142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100" b="1">
                <a:latin typeface="+mj-ea"/>
              </a:rPr>
              <a:t>個人使命藍圖宣言</a:t>
            </a:r>
            <a:br>
              <a:rPr lang="en-US" altLang="zh-CN" sz="3100">
                <a:latin typeface="+mj-ea"/>
              </a:rPr>
            </a:br>
            <a:br>
              <a:rPr lang="en-US" altLang="zh-CN" sz="3100">
                <a:latin typeface="+mj-ea"/>
              </a:rPr>
            </a:br>
            <a:r>
              <a:rPr lang="zh-CN" altLang="en-US" sz="3100">
                <a:latin typeface="+mj-ea"/>
              </a:rPr>
              <a:t>以終為始最有效的方法，就是撰寫一份個人宣言，</a:t>
            </a:r>
            <a:br>
              <a:rPr lang="en-US" altLang="zh-CN" sz="3100">
                <a:latin typeface="+mj-ea"/>
              </a:rPr>
            </a:br>
            <a:r>
              <a:rPr lang="zh-CN" altLang="en-US" sz="3100">
                <a:latin typeface="+mj-ea"/>
              </a:rPr>
              <a:t>即人生哲學或基本信念。</a:t>
            </a:r>
            <a:endParaRPr lang="en-US" sz="3100" dirty="0">
              <a:latin typeface="+mj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88812E1-6BF8-4D8F-8FC8-A12239875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45D0523-8288-49C9-9DD3-C7A3F0A2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寫下你的人生藍圖和宣言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B551CF-BE6D-457C-8AAC-506C52869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4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E2DA01D-5C55-471C-9DD9-E8C3D1E7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要事第一</a:t>
            </a:r>
            <a:br>
              <a:rPr lang="en-US" altLang="zh-CN"/>
            </a:br>
            <a:r>
              <a:rPr lang="en-US" altLang="zh-CN"/>
              <a:t>PUT FIRST THING S FIRST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4E7F4C-9599-47C9-A430-8CE2C5461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7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F2B2E87-7353-4EE9-AD0B-2FB4EF90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D6F42C-E4A8-4246-A771-42DFEDBCC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92DA6C-B5FC-4F43-A966-B4BB79E1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100"/>
              <a:t>什麼是人生大藍圖？</a:t>
            </a:r>
            <a:br>
              <a:rPr lang="en-US" altLang="zh-CN" sz="3100"/>
            </a:br>
            <a:br>
              <a:rPr lang="en-US" altLang="zh-CN" sz="3100"/>
            </a:br>
            <a:r>
              <a:rPr lang="zh-CN" altLang="en-US" sz="3100"/>
              <a:t>每一個不曾起舞的日子，都是對生命的辜負！</a:t>
            </a:r>
            <a:r>
              <a:rPr lang="en-US" altLang="zh-CN" sz="3100"/>
              <a:t>--</a:t>
            </a:r>
            <a:r>
              <a:rPr lang="zh-CN" altLang="en-US" sz="3100"/>
              <a:t>尼采</a:t>
            </a:r>
            <a:endParaRPr lang="en-US" sz="31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64B146-1BBE-425D-AEE6-3387B8126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FFF238-0638-46B7-A340-EF69E944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82E060-8F17-42ED-AA96-F1C0E0BF9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1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E0403E5-0229-4AD4-B4CF-4A0ABCFE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52CA6D-6523-401A-8B41-E72C59B0B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7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0020C74-FC5D-41D8-935C-F3854419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D02DA4-437E-4E5A-8BE4-47729D51A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3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12DD477-4597-4664-AE0F-2B5F7ABE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A401EE-F1EA-4B30-873A-E96428795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0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D5F0A06-35CF-4E04-8883-A251E4C2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2CA62E6-17D9-4955-AA36-9FBE85676C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B254314-FD3A-4116-B13C-D281A319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俱樂部啟發我們力量的源泉，新的改變</a:t>
            </a:r>
            <a:r>
              <a:rPr lang="en-US" altLang="zh-CN"/>
              <a:t>DT&amp;SC</a:t>
            </a:r>
            <a:r>
              <a:rPr lang="zh-CN" altLang="en-US"/>
              <a:t>創造更大的舞台！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91444A-7BD4-4C26-A168-D20E8493E8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6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AA84DB7-27C6-462B-B6A2-D7D0C635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18CCB4-4D3D-4726-80CC-E2E7FF8D2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1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6208029-9A50-4B5E-A601-9DA6761C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增加正面智商</a:t>
            </a:r>
            <a:r>
              <a:rPr lang="en-US" altLang="zh-CN"/>
              <a:t>PQ- Positive Intelligence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802808-A39B-41B0-89BB-AEE3AE814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1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42B6B5D-271D-469F-9A9A-62CF3288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找出心魔，</a:t>
            </a:r>
            <a:br>
              <a:rPr lang="en-US" altLang="zh-CN" b="1"/>
            </a:br>
            <a:r>
              <a:rPr lang="zh-CN" altLang="en-US" b="1"/>
              <a:t>削弱他們的力量！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9D95E2-3BCC-443E-9DA5-B5D7215A1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3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7075655-2036-4477-9773-E28B0EBE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從閱讀中找到自我和方法！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0E21D8-1DBE-441F-B4F2-EF5ED2156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B2906E2-DE59-4738-BCEC-129D9487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如何認識自己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DB76D6-C411-4282-AC39-4FA0606F5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6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ADD13C3-9561-42EE-98A8-8C04F173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現在就是最好的時機！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0AFDE8-4EF4-491F-9DD6-E82626403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3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EDC79B8-1E2D-4E46-BB75-09418775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如何認識自己？</a:t>
            </a:r>
            <a:br>
              <a:rPr lang="en-US" altLang="zh-CN" b="1"/>
            </a:br>
            <a:br>
              <a:rPr lang="en-US" altLang="zh-CN"/>
            </a:br>
            <a:r>
              <a:rPr lang="zh-CN" altLang="en-US"/>
              <a:t>活出獨特的自己！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9D7496-F2FB-4575-A111-C2C6FDD6D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8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D7AFFF8-F660-473B-8BBA-CD22642E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/>
              <a:t>如何設計人生藍圖</a:t>
            </a:r>
            <a:endParaRPr lang="en-US" sz="4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EA4A33-E7E7-484E-A21E-1D939940C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7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1B54253-3287-4242-ADB1-F9BD6682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人生藍圖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B308E5A-F157-4123-B6AF-D9BECE562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8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170CB0-0639-4EA4-B955-0B4A78CF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生命藍圖賦予愛的力量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7467DB-3C2D-4ADF-9881-E9DCEBCEA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7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01C98B2-B203-4EA4-B8A8-1E408457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點亮自己的心燈，</a:t>
            </a:r>
            <a:br>
              <a:rPr lang="en-US" altLang="zh-CN" b="1"/>
            </a:br>
            <a:r>
              <a:rPr lang="zh-CN" altLang="en-US" b="1"/>
              <a:t>為夢想而前行！</a:t>
            </a:r>
            <a:endParaRPr 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A04B62-1F48-400B-9531-0001C5D3E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BAAAE09-05EB-453C-A4E6-E4232349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sz="4800" b="1"/>
              <a:t>不忘初心，方得始終！</a:t>
            </a:r>
            <a:endParaRPr lang="en-US" sz="4800" b="1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22EDB8-58E8-468C-9A2C-79B3E2176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7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48FEAE8-9BC4-467E-A066-64E66682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i="0">
                <a:solidFill>
                  <a:srgbClr val="0B4537"/>
                </a:solidFill>
                <a:latin typeface="本墨锋悦粗体" panose="02000000000000000000" pitchFamily="2" charset="-122"/>
                <a:ea typeface="本墨锋悦粗体" panose="02000000000000000000" pitchFamily="2" charset="-122"/>
              </a:rPr>
              <a:t>我们顶峰相见</a:t>
            </a:r>
            <a:endParaRPr lang="zh-CN" altLang="en-US" sz="4800" i="0" dirty="0">
              <a:solidFill>
                <a:srgbClr val="0B4537"/>
              </a:solidFill>
              <a:latin typeface="本墨锋悦粗体" panose="02000000000000000000" pitchFamily="2" charset="-122"/>
              <a:ea typeface="本墨锋悦粗体" panose="02000000000000000000" pitchFamily="2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1F7E74-15B1-44F7-ACD5-5506BB637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9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4AD200-E2F1-41DD-B64C-44838015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如何讓認識自己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93C189-111C-43C3-929C-81BC53C76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B6301C8-EFF0-4EA6-96B2-2AFAA470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如何認識自己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2EC9694-4381-4529-BB51-8FFD8D6E3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8B0B4D-103B-412E-BC8B-770A94B5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500"/>
              <a:t>認識自己就是認識與宇宙自然的關係</a:t>
            </a:r>
            <a:br>
              <a:rPr lang="en-US" altLang="zh-CN" sz="2500"/>
            </a:br>
            <a:br>
              <a:rPr lang="en-US" altLang="zh-CN" sz="2500"/>
            </a:br>
            <a:r>
              <a:rPr lang="zh-CN" altLang="en-US" sz="2500"/>
              <a:t>宇宙唯一不變的規律就是變！</a:t>
            </a:r>
            <a:endParaRPr lang="en-US" sz="25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FCE83A-B704-4C74-8F76-5A8EDD22B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9E3868C-3572-4C3F-BF97-E7A70659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+mn-lt"/>
              </a:rPr>
              <a:t>你的人生大藍圖是什麼？</a:t>
            </a:r>
            <a:endParaRPr lang="en-US" b="1" dirty="0">
              <a:latin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1E9880-7BD2-40D3-8C6B-AF068243A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6F70C2-EB28-41B1-9096-DDA1C8D7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+mn-lt"/>
              </a:rPr>
              <a:t>我的人生大藍圖</a:t>
            </a:r>
            <a:r>
              <a:rPr lang="en-US" altLang="zh-CN" sz="3600">
                <a:latin typeface="+mn-lt"/>
              </a:rPr>
              <a:t>-</a:t>
            </a:r>
            <a:br>
              <a:rPr lang="en-US" altLang="zh-CN" sz="3600">
                <a:latin typeface="+mn-lt"/>
              </a:rPr>
            </a:br>
            <a:r>
              <a:rPr lang="zh-CN" altLang="en-US" sz="3600">
                <a:latin typeface="+mn-lt"/>
              </a:rPr>
              <a:t>圓滿自己的人生，</a:t>
            </a:r>
            <a:br>
              <a:rPr lang="en-US" altLang="zh-CN" sz="3600">
                <a:latin typeface="+mn-lt"/>
              </a:rPr>
            </a:br>
            <a:r>
              <a:rPr lang="zh-CN" altLang="en-US" sz="3600">
                <a:latin typeface="+mn-lt"/>
              </a:rPr>
              <a:t>照亮他人的生命！</a:t>
            </a:r>
            <a:endParaRPr lang="en-US" sz="3600" dirty="0">
              <a:latin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840481-8A6E-4862-A55B-E0C8C2F1A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4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寬螢幕</PresentationFormat>
  <Paragraphs>36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2" baseType="lpstr">
      <vt:lpstr>等线</vt:lpstr>
      <vt:lpstr>等线 Light</vt:lpstr>
      <vt:lpstr>本墨锋悦粗体</vt:lpstr>
      <vt:lpstr>Arial</vt:lpstr>
      <vt:lpstr>Office 佈景主題</vt:lpstr>
      <vt:lpstr>PowerPoint 簡報</vt:lpstr>
      <vt:lpstr>PowerPoint 簡報</vt:lpstr>
      <vt:lpstr>什麼是人生大藍圖？  每一個不曾起舞的日子，都是對生命的辜負！--尼采</vt:lpstr>
      <vt:lpstr>如何認識自己</vt:lpstr>
      <vt:lpstr>如何讓認識自己</vt:lpstr>
      <vt:lpstr>如何認識自己</vt:lpstr>
      <vt:lpstr>認識自己就是認識與宇宙自然的關係  宇宙唯一不變的規律就是變！</vt:lpstr>
      <vt:lpstr>你的人生大藍圖是什麼？</vt:lpstr>
      <vt:lpstr>我的人生大藍圖- 圓滿自己的人生， 照亮他人的生命！</vt:lpstr>
      <vt:lpstr>我的人生目標</vt:lpstr>
      <vt:lpstr>PowerPoint 簡報</vt:lpstr>
      <vt:lpstr>感恩俱樂部讓我成為更好的自己！  期待在這個新的轉型期創造更多的奇蹟！</vt:lpstr>
      <vt:lpstr>感恩旅行俱樂部讓我成為心中的自己！  未來更加美好,充滿希望！</vt:lpstr>
      <vt:lpstr>中國傳統文化的傳播者！-</vt:lpstr>
      <vt:lpstr>感恩俱樂部讓我  找回自己，認識自己！</vt:lpstr>
      <vt:lpstr>感恩旅行俱樂部 讓我與藝術相連接！ 從策展人到熱愛藝術！</vt:lpstr>
      <vt:lpstr>挑戰自我，開拓眼界！</vt:lpstr>
      <vt:lpstr>成為一道光， 照亮更多人！</vt:lpstr>
      <vt:lpstr>以終為始</vt:lpstr>
      <vt:lpstr>設立人生的目標藍圖！</vt:lpstr>
      <vt:lpstr>進行一次心靈之旅</vt:lpstr>
      <vt:lpstr>PowerPoint 簡報</vt:lpstr>
      <vt:lpstr>對的平台幫助我們更為更好的自己</vt:lpstr>
      <vt:lpstr>2個原則</vt:lpstr>
      <vt:lpstr>2個原則</vt:lpstr>
      <vt:lpstr>個人使命藍圖宣言  以終為始最有效的方法，就是撰寫一份個人宣言， 即人生哲學或基本信念。</vt:lpstr>
      <vt:lpstr>寫下你的人生藍圖和宣言</vt:lpstr>
      <vt:lpstr>要事第一 PUT FIRST THING S FIRST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俱樂部啟發我們力量的源泉，新的改變DT&amp;SC創造更大的舞台！</vt:lpstr>
      <vt:lpstr>PowerPoint 簡報</vt:lpstr>
      <vt:lpstr>增加正面智商PQ- Positive Intelligence</vt:lpstr>
      <vt:lpstr>找出心魔， 削弱他們的力量！</vt:lpstr>
      <vt:lpstr>從閱讀中找到自我和方法！</vt:lpstr>
      <vt:lpstr>現在就是最好的時機！</vt:lpstr>
      <vt:lpstr>如何認識自己？  活出獨特的自己！</vt:lpstr>
      <vt:lpstr>如何設計人生藍圖</vt:lpstr>
      <vt:lpstr>人生藍圖</vt:lpstr>
      <vt:lpstr>生命藍圖賦予愛的力量</vt:lpstr>
      <vt:lpstr>點亮自己的心燈， 為夢想而前行！</vt:lpstr>
      <vt:lpstr>不忘初心，方得始終！</vt:lpstr>
      <vt:lpstr>我们顶峰相见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Sir Erwin Ng</dc:creator>
  <cp:lastModifiedBy>Sir Erwin Ng</cp:lastModifiedBy>
  <cp:revision>1</cp:revision>
  <dcterms:created xsi:type="dcterms:W3CDTF">2020-12-09T04:02:05Z</dcterms:created>
  <dcterms:modified xsi:type="dcterms:W3CDTF">2020-12-09T04:02:05Z</dcterms:modified>
</cp:coreProperties>
</file>